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58" r:id="rId8"/>
    <p:sldId id="259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BD1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80"/>
    <p:restoredTop sz="94662"/>
  </p:normalViewPr>
  <p:slideViewPr>
    <p:cSldViewPr snapToGrid="0" snapToObjects="1">
      <p:cViewPr varScale="1">
        <p:scale>
          <a:sx n="106" d="100"/>
          <a:sy n="106" d="100"/>
        </p:scale>
        <p:origin x="6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png>
</file>

<file path=ppt/media/image11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EF787-A8DA-9149-B5F1-5861A8F440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B0F936-981E-8944-8304-55E8516498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776E7-93B5-044D-A44D-0E7BC30EB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DBD186-DBD5-F145-A727-C4C6043FD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CA7228-C152-7041-A857-680DD0FBB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657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1B0BF8-344B-9848-8AB5-239AA03951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83410-7E20-3B4A-A276-DC4E9C3CB1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29EA43-D567-1D4A-A412-A9EF504D6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40755-CC86-3945-A128-06F9D7705F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608F62-C4C9-234C-BB06-D2C37D241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194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CDDA2A-6F56-F147-8E41-189C500BDD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977E8D-B4FC-8F45-9ACB-3D0D15BB4E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F63F91-EC5D-FB4E-8DF6-D5608C123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1FC51-4448-9A46-86A9-C23DB654C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B81DC-2A5D-BE44-8EB7-8C2BC64F4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548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12D47-EBBA-0E47-8779-CD7B42A92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61F832-B7E6-A846-97A1-7C8C4F1DFE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C1020-7C63-1549-B861-5E3E1F0F9A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048CFF-D93B-394A-9FAE-825DD5657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00D1CD-C8CC-1C43-939F-E06686621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34F74-54EE-E44D-A6C1-783FEFAA17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AE47AA-544E-504E-B45D-30D1AEE86C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4DF75D-C0B8-744D-AD75-1338EBE00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E225A-0DDE-8F41-90DC-04D6A4D34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34D10C-5E32-324F-93BD-3D1D6DB0A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7065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E15E5-FE9C-174A-ADDC-4E8624602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BCF151-1AA7-7E43-99DE-31FB8FFFD8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C5FB302-4B26-5C4F-AFEA-841F5F85D6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627B49-B9C0-4148-9EFC-13EF47160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979C4D-611B-5C45-8677-8E2011B6F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FA924-CA59-9E4F-B6E4-1E6CDC7509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68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4218-1475-9C4F-9BF6-69DCE1FD1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79E70E-6EAA-C244-AF56-A68B012D21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189C4D-3DBD-0C4F-9961-82E3F3BFE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DDE323-A6CB-4F40-86F2-9E1ED9FB9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3503E-0B9A-924C-A175-A5ABFEAEB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B8EB39-0769-D647-8AD6-38114A3471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CEDE57-EE1B-A749-84CC-44A7A0883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7BCC8F-FBA5-214F-BD80-8A527388A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730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8E013-7B32-A544-B280-3EA3FFBC9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C674A9C-DD85-0947-AE28-9A8437534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B29F2A-434F-3A48-B205-63D64ACCB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F813249-61E7-944F-8128-3747625BE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885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CE60BD2-0620-EF4E-AC48-F858B0CAE0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8DD8A3-4A65-354B-A9A4-11A839A6D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860160-6E22-1342-8900-F29D5A15E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011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09638-0A86-B34E-ABB9-1BE5CDF5FB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589074-3F7E-A84F-BAE9-223B179D33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371E69-9A96-644B-9F11-D6DDCBC002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619B1E-8150-744B-9838-B15E04C12D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ACCA20-607B-5248-9DFD-569AA28E2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878643-AEBE-2849-95A2-44092E89F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8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1BBE5-FB28-3A4B-A90D-4695A29E0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BD114D-A251-6F40-812C-7F3B1CF70E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9FF56-F059-6F41-8C26-6F71AD50EA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B3B612-073A-C946-A565-A01D70296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0AEFC4-DDE0-C844-82FC-05DD06923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BC25F5-70D6-3B47-807D-B25AFD9A7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10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599734-D2B6-A741-9281-875ADABF3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2A68F8-2A0D-724B-8B21-4533431F2E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F7B59-5A6F-304C-9267-8DB6E34DE7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358131-CFB3-B44B-9EFD-085B3A6FA985}" type="datetimeFigureOut">
              <a:rPr lang="en-US" smtClean="0"/>
              <a:t>9/24/19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7FC93A-94F4-834D-90D8-615BED8049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25C5C5-56A1-2949-B7EC-09205407F3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7A52EA-0D9E-6D45-8D6A-F6BC360F9A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026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598" y="3675574"/>
            <a:ext cx="5435179" cy="1655762"/>
          </a:xfrm>
        </p:spPr>
        <p:txBody>
          <a:bodyPr>
            <a:normAutofit/>
          </a:bodyPr>
          <a:lstStyle/>
          <a:p>
            <a:r>
              <a:rPr lang="en-US" sz="2800" dirty="0"/>
              <a:t>By Hui Zhou, Nicole Morris, &amp; Qi Lui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281B63-665E-D840-BFEA-427A318FB597}"/>
              </a:ext>
            </a:extLst>
          </p:cNvPr>
          <p:cNvGrpSpPr/>
          <p:nvPr/>
        </p:nvGrpSpPr>
        <p:grpSpPr>
          <a:xfrm>
            <a:off x="566855" y="1725329"/>
            <a:ext cx="3110640" cy="3110640"/>
            <a:chOff x="404106" y="3804444"/>
            <a:chExt cx="6324425" cy="6324425"/>
          </a:xfrm>
        </p:grpSpPr>
        <p:sp>
          <p:nvSpPr>
            <p:cNvPr id="4" name="Heart 3">
              <a:extLst>
                <a:ext uri="{FF2B5EF4-FFF2-40B4-BE49-F238E27FC236}">
                  <a16:creationId xmlns:a16="http://schemas.microsoft.com/office/drawing/2014/main" id="{D0DA26ED-0EB5-1949-917D-103F9E1D1CE5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60CA57-E09C-0741-AF30-4F44BCA99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7314" y="4514487"/>
              <a:ext cx="1504225" cy="150138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2348777-A7D4-8E4A-99BE-AFB33A29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80128" y="5654436"/>
              <a:ext cx="2211990" cy="200264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5B2BD1-455F-CF43-A979-88B2F9EE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5979" y="8030679"/>
              <a:ext cx="1570968" cy="177229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E71E9BC-9715-9A4B-A4AE-4B4D5B867FEE}"/>
                </a:ext>
              </a:extLst>
            </p:cNvPr>
            <p:cNvGrpSpPr/>
            <p:nvPr/>
          </p:nvGrpSpPr>
          <p:grpSpPr>
            <a:xfrm>
              <a:off x="1637563" y="6502775"/>
              <a:ext cx="1398522" cy="1950170"/>
              <a:chOff x="1278547" y="4731888"/>
              <a:chExt cx="2442848" cy="340643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CEE7BF7-59EB-FF45-8F3A-4317174BF8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EEBF22C-CB76-234A-B46D-F74AA7F84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0947BC-4A42-0C4D-BDB6-5515B91C9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402234"/>
              <a:ext cx="1622383" cy="17680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3561381" y="1957210"/>
            <a:ext cx="8304425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6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Lifestyle</a:t>
            </a:r>
          </a:p>
        </p:txBody>
      </p:sp>
    </p:spTree>
    <p:extLst>
      <p:ext uri="{BB962C8B-B14F-4D97-AF65-F5344CB8AC3E}">
        <p14:creationId xmlns:p14="http://schemas.microsoft.com/office/powerpoint/2010/main" val="4100233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8163" y="3457060"/>
            <a:ext cx="5435179" cy="1655762"/>
          </a:xfrm>
        </p:spPr>
        <p:txBody>
          <a:bodyPr>
            <a:normAutofit/>
          </a:bodyPr>
          <a:lstStyle/>
          <a:p>
            <a:r>
              <a:rPr lang="en-US" sz="4400" dirty="0"/>
              <a:t>Nicole Morris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281B63-665E-D840-BFEA-427A318FB597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4" name="Heart 3">
              <a:extLst>
                <a:ext uri="{FF2B5EF4-FFF2-40B4-BE49-F238E27FC236}">
                  <a16:creationId xmlns:a16="http://schemas.microsoft.com/office/drawing/2014/main" id="{D0DA26ED-0EB5-1949-917D-103F9E1D1CE5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60CA57-E09C-0741-AF30-4F44BCA99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7314" y="4514487"/>
              <a:ext cx="1504225" cy="150138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2348777-A7D4-8E4A-99BE-AFB33A29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80128" y="5654436"/>
              <a:ext cx="2211990" cy="200264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5B2BD1-455F-CF43-A979-88B2F9EE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5979" y="8030679"/>
              <a:ext cx="1570968" cy="177229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E71E9BC-9715-9A4B-A4AE-4B4D5B867FEE}"/>
                </a:ext>
              </a:extLst>
            </p:cNvPr>
            <p:cNvGrpSpPr/>
            <p:nvPr/>
          </p:nvGrpSpPr>
          <p:grpSpPr>
            <a:xfrm>
              <a:off x="1637563" y="6502775"/>
              <a:ext cx="1398522" cy="1950170"/>
              <a:chOff x="1278547" y="4731888"/>
              <a:chExt cx="2442848" cy="340643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CEE7BF7-59EB-FF45-8F3A-4317174BF8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EEBF22C-CB76-234A-B46D-F74AA7F84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0947BC-4A42-0C4D-BDB6-5515B91C9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402234"/>
              <a:ext cx="1622383" cy="17680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Design Lead</a:t>
            </a:r>
          </a:p>
        </p:txBody>
      </p:sp>
    </p:spTree>
    <p:extLst>
      <p:ext uri="{BB962C8B-B14F-4D97-AF65-F5344CB8AC3E}">
        <p14:creationId xmlns:p14="http://schemas.microsoft.com/office/powerpoint/2010/main" val="10105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457060"/>
            <a:ext cx="12192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Demo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0" y="2133621"/>
            <a:ext cx="1219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Our App</a:t>
            </a:r>
          </a:p>
        </p:txBody>
      </p:sp>
    </p:spTree>
    <p:extLst>
      <p:ext uri="{BB962C8B-B14F-4D97-AF65-F5344CB8AC3E}">
        <p14:creationId xmlns:p14="http://schemas.microsoft.com/office/powerpoint/2010/main" val="331931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41174"/>
            <a:ext cx="12192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New User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0" y="275793"/>
            <a:ext cx="1219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Phone vs Tablet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D3C720-471B-8646-AD7E-D2A1849DC8F2}"/>
              </a:ext>
            </a:extLst>
          </p:cNvPr>
          <p:cNvGrpSpPr/>
          <p:nvPr/>
        </p:nvGrpSpPr>
        <p:grpSpPr>
          <a:xfrm>
            <a:off x="398493" y="2620808"/>
            <a:ext cx="6126493" cy="3213743"/>
            <a:chOff x="398493" y="2669699"/>
            <a:chExt cx="5568495" cy="29210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8427AF9-EF23-9749-A034-90013CE4D3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66" r="1999"/>
            <a:stretch/>
          </p:blipFill>
          <p:spPr>
            <a:xfrm>
              <a:off x="4551753" y="2669699"/>
              <a:ext cx="1415235" cy="292103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A162B8C-E0C8-DC48-8BA9-51AF459A97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t="959" r="2490"/>
            <a:stretch/>
          </p:blipFill>
          <p:spPr>
            <a:xfrm>
              <a:off x="3160203" y="2669699"/>
              <a:ext cx="1415235" cy="291833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5B4E21-934A-7E4D-AC8A-A61151E547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4" t="958" r="3010" b="958"/>
            <a:stretch/>
          </p:blipFill>
          <p:spPr>
            <a:xfrm>
              <a:off x="1779348" y="2682714"/>
              <a:ext cx="1391169" cy="289010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5F1DA8-C034-6E48-B6DE-8E1468ABCF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06" t="957" r="1962" b="959"/>
            <a:stretch/>
          </p:blipFill>
          <p:spPr>
            <a:xfrm>
              <a:off x="398493" y="2682714"/>
              <a:ext cx="1391169" cy="2890102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5119613C-2D40-2C4C-AC2D-7691FAA35F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43" t="1451" r="2005" b="2225"/>
          <a:stretch/>
        </p:blipFill>
        <p:spPr>
          <a:xfrm>
            <a:off x="7868654" y="1744579"/>
            <a:ext cx="3477126" cy="472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081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0" y="275793"/>
            <a:ext cx="1219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Phone vs Tablet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41174"/>
            <a:ext cx="12192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Menu Bar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E0D2EAA-E858-4A49-84A1-6D2EC6D84B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0" t="752" r="2669"/>
          <a:stretch/>
        </p:blipFill>
        <p:spPr>
          <a:xfrm>
            <a:off x="1612231" y="1941814"/>
            <a:ext cx="2188710" cy="460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6254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0" y="275793"/>
            <a:ext cx="1219200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Phone vs Tablet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541174"/>
            <a:ext cx="12192000" cy="1655762"/>
          </a:xfrm>
        </p:spPr>
        <p:txBody>
          <a:bodyPr>
            <a:normAutofit/>
          </a:bodyPr>
          <a:lstStyle/>
          <a:p>
            <a:r>
              <a:rPr lang="en-US" sz="4400" dirty="0"/>
              <a:t>Rotation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6D3C720-471B-8646-AD7E-D2A1849DC8F2}"/>
              </a:ext>
            </a:extLst>
          </p:cNvPr>
          <p:cNvGrpSpPr/>
          <p:nvPr/>
        </p:nvGrpSpPr>
        <p:grpSpPr>
          <a:xfrm>
            <a:off x="398493" y="2620808"/>
            <a:ext cx="6126493" cy="3213743"/>
            <a:chOff x="398493" y="2669699"/>
            <a:chExt cx="5568495" cy="29210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8427AF9-EF23-9749-A034-90013CE4D36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66" r="1999"/>
            <a:stretch/>
          </p:blipFill>
          <p:spPr>
            <a:xfrm>
              <a:off x="4551753" y="2669699"/>
              <a:ext cx="1415235" cy="292103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A162B8C-E0C8-DC48-8BA9-51AF459A97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t="959" r="2490"/>
            <a:stretch/>
          </p:blipFill>
          <p:spPr>
            <a:xfrm>
              <a:off x="3160203" y="2669699"/>
              <a:ext cx="1415235" cy="2918336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65B4E21-934A-7E4D-AC8A-A61151E547A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504" t="958" r="3010" b="958"/>
            <a:stretch/>
          </p:blipFill>
          <p:spPr>
            <a:xfrm>
              <a:off x="1779348" y="2682714"/>
              <a:ext cx="1391169" cy="289010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85F1DA8-C034-6E48-B6DE-8E1468ABCF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706" t="957" r="1962" b="959"/>
            <a:stretch/>
          </p:blipFill>
          <p:spPr>
            <a:xfrm>
              <a:off x="398493" y="2682714"/>
              <a:ext cx="1391169" cy="2890102"/>
            </a:xfrm>
            <a:prstGeom prst="rect">
              <a:avLst/>
            </a:prstGeom>
          </p:spPr>
        </p:pic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5119613C-2D40-2C4C-AC2D-7691FAA35F7F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143" t="1451" r="2005" b="2225"/>
          <a:stretch/>
        </p:blipFill>
        <p:spPr>
          <a:xfrm>
            <a:off x="7868654" y="1744579"/>
            <a:ext cx="3477126" cy="472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47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9843" y="3429000"/>
            <a:ext cx="5435179" cy="1655762"/>
          </a:xfrm>
        </p:spPr>
        <p:txBody>
          <a:bodyPr>
            <a:normAutofit/>
          </a:bodyPr>
          <a:lstStyle/>
          <a:p>
            <a:r>
              <a:rPr lang="en-US" sz="4400" dirty="0"/>
              <a:t>Qi Lui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281B63-665E-D840-BFEA-427A318FB597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4" name="Heart 3">
              <a:extLst>
                <a:ext uri="{FF2B5EF4-FFF2-40B4-BE49-F238E27FC236}">
                  <a16:creationId xmlns:a16="http://schemas.microsoft.com/office/drawing/2014/main" id="{D0DA26ED-0EB5-1949-917D-103F9E1D1CE5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60CA57-E09C-0741-AF30-4F44BCA99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7314" y="4514487"/>
              <a:ext cx="1504225" cy="150138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2348777-A7D4-8E4A-99BE-AFB33A29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80128" y="5654436"/>
              <a:ext cx="2211990" cy="200264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5B2BD1-455F-CF43-A979-88B2F9EE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5979" y="8030679"/>
              <a:ext cx="1570968" cy="177229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E71E9BC-9715-9A4B-A4AE-4B4D5B867FEE}"/>
                </a:ext>
              </a:extLst>
            </p:cNvPr>
            <p:cNvGrpSpPr/>
            <p:nvPr/>
          </p:nvGrpSpPr>
          <p:grpSpPr>
            <a:xfrm>
              <a:off x="1637563" y="6502775"/>
              <a:ext cx="1398522" cy="1950170"/>
              <a:chOff x="1278547" y="4731888"/>
              <a:chExt cx="2442848" cy="340643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CEE7BF7-59EB-FF45-8F3A-4317174BF8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EEBF22C-CB76-234A-B46D-F74AA7F84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0947BC-4A42-0C4D-BDB6-5515B91C9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402234"/>
              <a:ext cx="1622383" cy="17680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Team Lead</a:t>
            </a:r>
          </a:p>
        </p:txBody>
      </p:sp>
    </p:spTree>
    <p:extLst>
      <p:ext uri="{BB962C8B-B14F-4D97-AF65-F5344CB8AC3E}">
        <p14:creationId xmlns:p14="http://schemas.microsoft.com/office/powerpoint/2010/main" val="28110120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99C921C0-889B-184E-ADE9-21E2EB723B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9843" y="3429000"/>
            <a:ext cx="5435179" cy="1655762"/>
          </a:xfrm>
        </p:spPr>
        <p:txBody>
          <a:bodyPr>
            <a:normAutofit/>
          </a:bodyPr>
          <a:lstStyle/>
          <a:p>
            <a:r>
              <a:rPr lang="en-US" sz="4400" dirty="0"/>
              <a:t>Hui Zhou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281B63-665E-D840-BFEA-427A318FB597}"/>
              </a:ext>
            </a:extLst>
          </p:cNvPr>
          <p:cNvGrpSpPr/>
          <p:nvPr/>
        </p:nvGrpSpPr>
        <p:grpSpPr>
          <a:xfrm>
            <a:off x="8429257" y="1681786"/>
            <a:ext cx="3110640" cy="3110640"/>
            <a:chOff x="404106" y="3804444"/>
            <a:chExt cx="6324425" cy="6324425"/>
          </a:xfrm>
        </p:grpSpPr>
        <p:sp>
          <p:nvSpPr>
            <p:cNvPr id="4" name="Heart 3">
              <a:extLst>
                <a:ext uri="{FF2B5EF4-FFF2-40B4-BE49-F238E27FC236}">
                  <a16:creationId xmlns:a16="http://schemas.microsoft.com/office/drawing/2014/main" id="{D0DA26ED-0EB5-1949-917D-103F9E1D1CE5}"/>
                </a:ext>
              </a:extLst>
            </p:cNvPr>
            <p:cNvSpPr/>
            <p:nvPr/>
          </p:nvSpPr>
          <p:spPr>
            <a:xfrm>
              <a:off x="404106" y="3804444"/>
              <a:ext cx="6324425" cy="6324425"/>
            </a:xfrm>
            <a:prstGeom prst="heart">
              <a:avLst/>
            </a:prstGeom>
            <a:solidFill>
              <a:srgbClr val="0878A4"/>
            </a:solidFill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0160CA57-E09C-0741-AF30-4F44BCA993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87314" y="4514487"/>
              <a:ext cx="1504225" cy="150138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2348777-A7D4-8E4A-99BE-AFB33A29B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180128" y="5654436"/>
              <a:ext cx="2211990" cy="200264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A35B2BD1-455F-CF43-A979-88B2F9EE900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05979" y="8030679"/>
              <a:ext cx="1570968" cy="1772296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E71E9BC-9715-9A4B-A4AE-4B4D5B867FEE}"/>
                </a:ext>
              </a:extLst>
            </p:cNvPr>
            <p:cNvGrpSpPr/>
            <p:nvPr/>
          </p:nvGrpSpPr>
          <p:grpSpPr>
            <a:xfrm>
              <a:off x="1637563" y="6502775"/>
              <a:ext cx="1398522" cy="1950170"/>
              <a:chOff x="1278547" y="4731888"/>
              <a:chExt cx="2442848" cy="3406431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9CEE7BF7-59EB-FF45-8F3A-4317174BF8E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23319" y="5542167"/>
                <a:ext cx="1298076" cy="2596152"/>
              </a:xfrm>
              <a:prstGeom prst="rect">
                <a:avLst/>
              </a:prstGeom>
            </p:spPr>
          </p:pic>
          <p:pic>
            <p:nvPicPr>
              <p:cNvPr id="10" name="Picture 9">
                <a:extLst>
                  <a:ext uri="{FF2B5EF4-FFF2-40B4-BE49-F238E27FC236}">
                    <a16:creationId xmlns:a16="http://schemas.microsoft.com/office/drawing/2014/main" id="{AEEBF22C-CB76-234A-B46D-F74AA7F84B9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flipH="1">
                <a:off x="1278547" y="4731888"/>
                <a:ext cx="1298076" cy="2596152"/>
              </a:xfrm>
              <a:prstGeom prst="rect">
                <a:avLst/>
              </a:prstGeom>
            </p:spPr>
          </p:pic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50947BC-4A42-0C4D-BDB6-5515B91C966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55298" y="4402234"/>
              <a:ext cx="1622383" cy="1768019"/>
            </a:xfrm>
            <a:prstGeom prst="rect">
              <a:avLst/>
            </a:prstGeom>
          </p:spPr>
        </p:pic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A5B998B6-71B5-5244-ACE3-3A145E6EC075}"/>
              </a:ext>
            </a:extLst>
          </p:cNvPr>
          <p:cNvSpPr txBox="1"/>
          <p:nvPr/>
        </p:nvSpPr>
        <p:spPr>
          <a:xfrm>
            <a:off x="124832" y="2133621"/>
            <a:ext cx="8304425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500" dirty="0">
                <a:ln w="38100">
                  <a:noFill/>
                </a:ln>
                <a:solidFill>
                  <a:srgbClr val="003D73"/>
                </a:solidFill>
                <a:latin typeface="Give You Glory" panose="02000000000000000000" pitchFamily="2" charset="0"/>
              </a:rPr>
              <a:t>Test Lead</a:t>
            </a:r>
          </a:p>
        </p:txBody>
      </p:sp>
    </p:spTree>
    <p:extLst>
      <p:ext uri="{BB962C8B-B14F-4D97-AF65-F5344CB8AC3E}">
        <p14:creationId xmlns:p14="http://schemas.microsoft.com/office/powerpoint/2010/main" val="453095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239</TotalTime>
  <Words>40</Words>
  <Application>Microsoft Macintosh PowerPoint</Application>
  <PresentationFormat>Widescreen</PresentationFormat>
  <Paragraphs>16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Give You Glory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NICOLE MORRIS</dc:creator>
  <cp:lastModifiedBy>NICOLE MORRIS</cp:lastModifiedBy>
  <cp:revision>4</cp:revision>
  <dcterms:created xsi:type="dcterms:W3CDTF">2019-09-24T13:22:40Z</dcterms:created>
  <dcterms:modified xsi:type="dcterms:W3CDTF">2019-09-24T17:22:03Z</dcterms:modified>
</cp:coreProperties>
</file>

<file path=docProps/thumbnail.jpeg>
</file>